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0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A91D-DBDE-46D3-BE07-7032AFF82D89}" type="datetimeFigureOut">
              <a:rPr lang="ru-RU" smtClean="0"/>
              <a:pPr/>
              <a:t>29.12.2014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82CFC69-431C-4FB5-B7F1-AA706CF3AF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A91D-DBDE-46D3-BE07-7032AFF82D89}" type="datetimeFigureOut">
              <a:rPr lang="ru-RU" smtClean="0"/>
              <a:pPr/>
              <a:t>29.12.2014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CFC69-431C-4FB5-B7F1-AA706CF3AF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A91D-DBDE-46D3-BE07-7032AFF82D89}" type="datetimeFigureOut">
              <a:rPr lang="ru-RU" smtClean="0"/>
              <a:pPr/>
              <a:t>29.12.2014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CFC69-431C-4FB5-B7F1-AA706CF3AF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A91D-DBDE-46D3-BE07-7032AFF82D89}" type="datetimeFigureOut">
              <a:rPr lang="ru-RU" smtClean="0"/>
              <a:pPr/>
              <a:t>29.12.2014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82CFC69-431C-4FB5-B7F1-AA706CF3AF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A91D-DBDE-46D3-BE07-7032AFF82D89}" type="datetimeFigureOut">
              <a:rPr lang="ru-RU" smtClean="0"/>
              <a:pPr/>
              <a:t>29.12.2014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CFC69-431C-4FB5-B7F1-AA706CF3AF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A91D-DBDE-46D3-BE07-7032AFF82D89}" type="datetimeFigureOut">
              <a:rPr lang="ru-RU" smtClean="0"/>
              <a:pPr/>
              <a:t>29.12.2014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CFC69-431C-4FB5-B7F1-AA706CF3AF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A91D-DBDE-46D3-BE07-7032AFF82D89}" type="datetimeFigureOut">
              <a:rPr lang="ru-RU" smtClean="0"/>
              <a:pPr/>
              <a:t>29.12.2014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82CFC69-431C-4FB5-B7F1-AA706CF3AF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A91D-DBDE-46D3-BE07-7032AFF82D89}" type="datetimeFigureOut">
              <a:rPr lang="ru-RU" smtClean="0"/>
              <a:pPr/>
              <a:t>29.12.2014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CFC69-431C-4FB5-B7F1-AA706CF3AF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A91D-DBDE-46D3-BE07-7032AFF82D89}" type="datetimeFigureOut">
              <a:rPr lang="ru-RU" smtClean="0"/>
              <a:pPr/>
              <a:t>29.12.2014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CFC69-431C-4FB5-B7F1-AA706CF3AF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A91D-DBDE-46D3-BE07-7032AFF82D89}" type="datetimeFigureOut">
              <a:rPr lang="ru-RU" smtClean="0"/>
              <a:pPr/>
              <a:t>29.12.2014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CFC69-431C-4FB5-B7F1-AA706CF3AF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A91D-DBDE-46D3-BE07-7032AFF82D89}" type="datetimeFigureOut">
              <a:rPr lang="ru-RU" smtClean="0"/>
              <a:pPr/>
              <a:t>29.12.2014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CFC69-431C-4FB5-B7F1-AA706CF3AF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A37A91D-DBDE-46D3-BE07-7032AFF82D89}" type="datetimeFigureOut">
              <a:rPr lang="ru-RU" smtClean="0"/>
              <a:pPr/>
              <a:t>29.12.2014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82CFC69-431C-4FB5-B7F1-AA706CF3AF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образовательное учреждение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Маметьевская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основная общеобразовательная школа»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Альметьевского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муниципального района республики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татарстан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Содержимое 10" descr="Рисунок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5736" y="2076000"/>
            <a:ext cx="4536504" cy="416350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Чтим традиции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0405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Пионерское детство родителей (Экскурсия в прошлое)</a:t>
            </a:r>
          </a:p>
          <a:p>
            <a:pPr>
              <a:buNone/>
            </a:pP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Галия\Desktop\Фотографии\ФОТКИ\День Пионерии 2014\DSCN1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72816"/>
            <a:ext cx="2736304" cy="2052228"/>
          </a:xfrm>
          <a:prstGeom prst="rect">
            <a:avLst/>
          </a:prstGeom>
          <a:noFill/>
        </p:spPr>
      </p:pic>
      <p:pic>
        <p:nvPicPr>
          <p:cNvPr id="3075" name="Picture 3" descr="C:\Users\Галия\Desktop\Фотографии\ФОТКИ\День Пионерии 2014\DSCN11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1196752"/>
            <a:ext cx="2915816" cy="2186862"/>
          </a:xfrm>
          <a:prstGeom prst="rect">
            <a:avLst/>
          </a:prstGeom>
          <a:noFill/>
        </p:spPr>
      </p:pic>
      <p:pic>
        <p:nvPicPr>
          <p:cNvPr id="3076" name="Picture 4" descr="C:\Users\Галия\Desktop\Фотографии\ФОТКИ\День Пионерии 2014\DSCN119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3284984"/>
            <a:ext cx="2952328" cy="2214246"/>
          </a:xfrm>
          <a:prstGeom prst="rect">
            <a:avLst/>
          </a:prstGeom>
          <a:noFill/>
        </p:spPr>
      </p:pic>
      <p:pic>
        <p:nvPicPr>
          <p:cNvPr id="3077" name="Picture 5" descr="C:\Users\Галия\Desktop\Фотографии\ФОТКИ\День Пионерии 2014\DSCN119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293096"/>
            <a:ext cx="2952328" cy="2214246"/>
          </a:xfrm>
          <a:prstGeom prst="rect">
            <a:avLst/>
          </a:prstGeom>
          <a:noFill/>
        </p:spPr>
      </p:pic>
      <p:pic>
        <p:nvPicPr>
          <p:cNvPr id="3078" name="Picture 6" descr="C:\Users\Галия\Desktop\Фотографии\ФОТКИ\День Пионерии 2014\DSCN118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152" y="4365104"/>
            <a:ext cx="2928326" cy="21962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Умеем мы и отдыхать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Галия\Desktop\Фотографии\Фото на слайд\SDC180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2784310" cy="2088232"/>
          </a:xfrm>
          <a:prstGeom prst="rect">
            <a:avLst/>
          </a:prstGeom>
          <a:noFill/>
        </p:spPr>
      </p:pic>
      <p:pic>
        <p:nvPicPr>
          <p:cNvPr id="4099" name="Picture 3" descr="C:\Users\Галия\Desktop\Рисунок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1628800"/>
            <a:ext cx="2964767" cy="1949436"/>
          </a:xfrm>
          <a:prstGeom prst="rect">
            <a:avLst/>
          </a:prstGeom>
          <a:noFill/>
        </p:spPr>
      </p:pic>
      <p:pic>
        <p:nvPicPr>
          <p:cNvPr id="4100" name="Picture 4" descr="C:\Users\Галия\Desktop\Фотографии\кояшкай\кояшкай 1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4221088"/>
            <a:ext cx="2592288" cy="1944216"/>
          </a:xfrm>
          <a:prstGeom prst="rect">
            <a:avLst/>
          </a:prstGeom>
          <a:noFill/>
        </p:spPr>
      </p:pic>
      <p:pic>
        <p:nvPicPr>
          <p:cNvPr id="4101" name="Picture 5" descr="C:\Users\Галия\Desktop\Фотографии\А ну-ка девушки\А ну-ка девушки 0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365104"/>
            <a:ext cx="2784309" cy="2088232"/>
          </a:xfrm>
          <a:prstGeom prst="rect">
            <a:avLst/>
          </a:prstGeom>
          <a:noFill/>
        </p:spPr>
      </p:pic>
      <p:pic>
        <p:nvPicPr>
          <p:cNvPr id="4102" name="Picture 6" descr="C:\Users\Галия\Desktop\Фотографии\А ну-ка девушки\А ну-ка девушки 02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1880" y="3356992"/>
            <a:ext cx="2088232" cy="2784309"/>
          </a:xfrm>
          <a:prstGeom prst="rect">
            <a:avLst/>
          </a:prstGeom>
          <a:noFill/>
        </p:spPr>
      </p:pic>
      <p:pic>
        <p:nvPicPr>
          <p:cNvPr id="1026" name="Picture 2" descr="C:\Users\Галия\Desktop\ФЛЭШКА\фоточки\S730021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5856" y="1196752"/>
            <a:ext cx="2448272" cy="18362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6754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День самоуправления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Галия\Desktop\Фотографии\День Учителя 2011\SDC172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3157132" cy="2367849"/>
          </a:xfrm>
          <a:prstGeom prst="rect">
            <a:avLst/>
          </a:prstGeom>
          <a:noFill/>
        </p:spPr>
      </p:pic>
      <p:pic>
        <p:nvPicPr>
          <p:cNvPr id="1027" name="Picture 3" descr="C:\Users\Галия\Desktop\Фотографии\День учителей 2014\DSC053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1412776"/>
            <a:ext cx="3240360" cy="2430270"/>
          </a:xfrm>
          <a:prstGeom prst="rect">
            <a:avLst/>
          </a:prstGeom>
          <a:noFill/>
        </p:spPr>
      </p:pic>
      <p:pic>
        <p:nvPicPr>
          <p:cNvPr id="1028" name="Picture 4" descr="C:\Users\Галия\Desktop\Фотографии\День учителей 2014\DSC053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5" y="4077072"/>
            <a:ext cx="3192354" cy="2394266"/>
          </a:xfrm>
          <a:prstGeom prst="rect">
            <a:avLst/>
          </a:prstGeom>
          <a:noFill/>
        </p:spPr>
      </p:pic>
      <p:pic>
        <p:nvPicPr>
          <p:cNvPr id="1029" name="Picture 5" descr="C:\Users\Галия\Desktop\Фотографии\День учителей 2014\DSC053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4005064"/>
            <a:ext cx="3360373" cy="2520280"/>
          </a:xfrm>
          <a:prstGeom prst="rect">
            <a:avLst/>
          </a:prstGeom>
          <a:noFill/>
        </p:spPr>
      </p:pic>
      <p:pic>
        <p:nvPicPr>
          <p:cNvPr id="2050" name="Picture 2" descr="C:\Users\Галия\Desktop\ФЛЭШКА\фоточки\IMG_20131005_08445797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2996952"/>
            <a:ext cx="2420640" cy="20065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Юные друзья пожарных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Команда нашей школы успешно принимает участие в конкурсах.</a:t>
            </a:r>
          </a:p>
          <a:p>
            <a:pPr>
              <a:buNone/>
            </a:pP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Галия\Desktop\Фотографии\Фото на слайд\ФОТКИ\ДЮП\DSCN04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88840"/>
            <a:ext cx="3035829" cy="2276872"/>
          </a:xfrm>
          <a:prstGeom prst="rect">
            <a:avLst/>
          </a:prstGeom>
          <a:noFill/>
        </p:spPr>
      </p:pic>
      <p:pic>
        <p:nvPicPr>
          <p:cNvPr id="3075" name="Picture 3" descr="C:\Users\Галия\Desktop\Фотографии\Фото на слайд\ФОТКИ\ДЮП\DSCN04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1646" y="1844824"/>
            <a:ext cx="2976330" cy="2232248"/>
          </a:xfrm>
          <a:prstGeom prst="rect">
            <a:avLst/>
          </a:prstGeom>
          <a:noFill/>
        </p:spPr>
      </p:pic>
      <p:pic>
        <p:nvPicPr>
          <p:cNvPr id="3076" name="Picture 4" descr="C:\Users\Галия\Desktop\Фотографии\Фото на слайд\ФОТКИ\ДЮП\DSCN04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4509120"/>
            <a:ext cx="2267744" cy="1700808"/>
          </a:xfrm>
          <a:prstGeom prst="rect">
            <a:avLst/>
          </a:prstGeom>
          <a:noFill/>
        </p:spPr>
      </p:pic>
      <p:pic>
        <p:nvPicPr>
          <p:cNvPr id="3077" name="Picture 5" descr="C:\Users\Галия\Desktop\Фотографии\Фото на слайд\ФОТКИ\ДЮП\DSCN048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4365104"/>
            <a:ext cx="2267744" cy="1700808"/>
          </a:xfrm>
          <a:prstGeom prst="rect">
            <a:avLst/>
          </a:prstGeom>
          <a:noFill/>
        </p:spPr>
      </p:pic>
      <p:pic>
        <p:nvPicPr>
          <p:cNvPr id="3078" name="Picture 6" descr="C:\Users\Галия\Desktop\Фотографии\Фото на слайд\ФОТКИ\ДЮП\DSCN049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896" y="1988840"/>
            <a:ext cx="2160240" cy="1620180"/>
          </a:xfrm>
          <a:prstGeom prst="rect">
            <a:avLst/>
          </a:prstGeom>
          <a:noFill/>
        </p:spPr>
      </p:pic>
      <p:pic>
        <p:nvPicPr>
          <p:cNvPr id="3079" name="Picture 7" descr="C:\Users\Галия\Desktop\Фотографии\Фото на слайд\ФОТКИ\ДЮП\DSCN049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31840" y="4149080"/>
            <a:ext cx="3035829" cy="22768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Гости нашей школы.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481136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Они учат нас жить правильно…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Галия\Desktop\Фотографии\Фото на слайд\S73001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2969040" cy="1867248"/>
          </a:xfrm>
          <a:prstGeom prst="rect">
            <a:avLst/>
          </a:prstGeom>
          <a:noFill/>
        </p:spPr>
      </p:pic>
      <p:pic>
        <p:nvPicPr>
          <p:cNvPr id="4099" name="Picture 3" descr="C:\Users\Галия\Desktop\Фотографии\Фото на слайд\S73001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1556792"/>
            <a:ext cx="3107708" cy="1944216"/>
          </a:xfrm>
          <a:prstGeom prst="rect">
            <a:avLst/>
          </a:prstGeom>
          <a:noFill/>
        </p:spPr>
      </p:pic>
      <p:pic>
        <p:nvPicPr>
          <p:cNvPr id="4100" name="Picture 4" descr="C:\Users\Галия\Desktop\Фотографии\Фото на слайд\SDC180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3933056"/>
            <a:ext cx="3035829" cy="2276872"/>
          </a:xfrm>
          <a:prstGeom prst="rect">
            <a:avLst/>
          </a:prstGeom>
          <a:noFill/>
        </p:spPr>
      </p:pic>
      <p:pic>
        <p:nvPicPr>
          <p:cNvPr id="4101" name="Picture 5" descr="C:\Users\Галия\Desktop\Фотографии\Фото на слайд\Фото08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077072"/>
            <a:ext cx="2880321" cy="2160240"/>
          </a:xfrm>
          <a:prstGeom prst="rect">
            <a:avLst/>
          </a:prstGeom>
          <a:noFill/>
        </p:spPr>
      </p:pic>
      <p:pic>
        <p:nvPicPr>
          <p:cNvPr id="4102" name="Picture 6" descr="C:\Users\Галия\Desktop\ФЛЭШКА\НА САЙТ\Беседа с учащимися\Фото1247у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5856" y="2852936"/>
            <a:ext cx="2530216" cy="18283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Вместе мы сила!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E:\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196752"/>
            <a:ext cx="7415190" cy="49740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Детское общественное объединение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Яшьлек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36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ДОО «</a:t>
            </a:r>
            <a:r>
              <a:rPr lang="ru-RU" sz="36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Яшьлек</a:t>
            </a:r>
            <a:r>
              <a:rPr lang="ru-RU" sz="3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» работает под девизом: «Без</a:t>
            </a:r>
            <a:r>
              <a:rPr lang="tt-RU" sz="3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гә </a:t>
            </a:r>
            <a:r>
              <a:rPr lang="tt-RU" sz="3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һәркем </a:t>
            </a:r>
            <a:r>
              <a:rPr lang="tt-RU" sz="3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кирәк!</a:t>
            </a:r>
          </a:p>
          <a:p>
            <a:pPr algn="ctr">
              <a:buNone/>
            </a:pPr>
            <a:r>
              <a:rPr lang="tt-RU" sz="3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Безнең эш уртак!</a:t>
            </a:r>
            <a:r>
              <a:rPr lang="ru-RU" sz="3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>
              <a:buNone/>
            </a:pPr>
            <a:endParaRPr lang="ru-RU" sz="36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Совет старшеклассников МБОУ «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Маметьевская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ООШ»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2014-2015 учебный год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196975"/>
          <a:ext cx="8686800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2824"/>
                <a:gridCol w="3460576"/>
                <a:gridCol w="1219944"/>
                <a:gridCol w="3123456"/>
              </a:tblGrid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№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</a:rPr>
                        <a:t>п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</a:rPr>
                        <a:t>п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ФИО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класс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должность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Рахманова Айзиля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9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Президент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Гиниятуллина Салима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Председатель Совета дружины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Галимова Аделя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Редактор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Салахов Ильсаф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Художник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Рафиков Данил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Командир 6 класса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Забирова Илюза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Министр Здоровья и Чистоты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Самматова Римма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Командир 7 класса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8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Закирова Диляра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9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Министр Культуры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9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Ибатулина Альмира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9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Секретарь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Харисов Артур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9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Министр Спорта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11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Исмагилов Айнур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9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Министр Хозяйства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12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Яббаров Гафур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Командир 5 класса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Цели и задачи Совета старшеклассников: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5256584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dirty="0" smtClean="0"/>
              <a:t> 1.  Реализация прав обучающихся на участие в </a:t>
            </a:r>
            <a:r>
              <a:rPr lang="ru-RU" dirty="0" err="1" smtClean="0"/>
              <a:t>соуправлении</a:t>
            </a:r>
            <a:r>
              <a:rPr lang="ru-RU" dirty="0" smtClean="0"/>
              <a:t> образовательным учреждением, формирование навыков управления образованием на уровне ученика, класса, школьного коллектива; привлечение обучающихся школы к сотворчеству и сотрудничеству с  ученическим и педагогическим коллективами. </a:t>
            </a:r>
          </a:p>
          <a:p>
            <a:pPr algn="just">
              <a:buNone/>
            </a:pPr>
            <a:r>
              <a:rPr lang="ru-RU" dirty="0" smtClean="0"/>
              <a:t>   2. Воспитание школьников в духе социальной и гражданской              ответственности; формирование активной жизненной позиции, культуры демократических отношений каждого старшеклассника.</a:t>
            </a:r>
          </a:p>
          <a:p>
            <a:pPr algn="just">
              <a:buNone/>
            </a:pPr>
            <a:r>
              <a:rPr lang="ru-RU" dirty="0" smtClean="0"/>
              <a:t>  3.  Поддержка и развитие инициатив обучающихся в школьной жизни.</a:t>
            </a:r>
          </a:p>
          <a:p>
            <a:pPr algn="just">
              <a:buNone/>
            </a:pPr>
            <a:r>
              <a:rPr lang="ru-RU" dirty="0" smtClean="0"/>
              <a:t>     4. Создание условий для социализации личности.</a:t>
            </a:r>
          </a:p>
          <a:p>
            <a:pPr algn="just">
              <a:buNone/>
            </a:pPr>
            <a:r>
              <a:rPr lang="ru-RU" dirty="0" smtClean="0"/>
              <a:t>     5. Развитие творческого потенциала и интеллектуальных способностей школьников.</a:t>
            </a:r>
          </a:p>
          <a:p>
            <a:pPr algn="just">
              <a:buNone/>
            </a:pPr>
            <a:r>
              <a:rPr lang="ru-RU" dirty="0" smtClean="0"/>
              <a:t>     6.   Развитие лидерских качеств старшеклассников.</a:t>
            </a:r>
          </a:p>
          <a:p>
            <a:pPr algn="just">
              <a:buNone/>
            </a:pPr>
            <a:r>
              <a:rPr lang="ru-RU" dirty="0" smtClean="0"/>
              <a:t>     7. Сохранение и продолжение школьных традиций.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Мы любим и бережём природу родного края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C:\Users\Галия\Desktop\Фотографии\Кошлар көне\Кошлар көне 0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1683" y="1268413"/>
            <a:ext cx="2516221" cy="1887166"/>
          </a:xfrm>
          <a:prstGeom prst="rect">
            <a:avLst/>
          </a:prstGeom>
          <a:noFill/>
        </p:spPr>
      </p:pic>
      <p:pic>
        <p:nvPicPr>
          <p:cNvPr id="16387" name="Picture 3" descr="C:\Users\Галия\Desktop\Фотографии\ФОТКИ\ӨМӘ\DSCN03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376772"/>
            <a:ext cx="2160240" cy="1620180"/>
          </a:xfrm>
          <a:prstGeom prst="rect">
            <a:avLst/>
          </a:prstGeom>
          <a:noFill/>
        </p:spPr>
      </p:pic>
      <p:pic>
        <p:nvPicPr>
          <p:cNvPr id="16388" name="Picture 4" descr="C:\Users\Галия\Desktop\Фотографии\ФОТКИ\ӨМӘ\DSCN038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79" y="2348880"/>
            <a:ext cx="2976331" cy="2232248"/>
          </a:xfrm>
          <a:prstGeom prst="rect">
            <a:avLst/>
          </a:prstGeom>
          <a:noFill/>
        </p:spPr>
      </p:pic>
      <p:pic>
        <p:nvPicPr>
          <p:cNvPr id="16389" name="Picture 5" descr="C:\Users\Галия\Desktop\Фотографии\агач утырту\агач утырту 0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3591018"/>
            <a:ext cx="2592288" cy="1944216"/>
          </a:xfrm>
          <a:prstGeom prst="rect">
            <a:avLst/>
          </a:prstGeom>
          <a:noFill/>
        </p:spPr>
      </p:pic>
      <p:pic>
        <p:nvPicPr>
          <p:cNvPr id="16390" name="Picture 6" descr="C:\Users\Галия\Desktop\СОВЕТ СТАРШЕКЛАСНИКОВ\DSCF021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84368" y="226144"/>
            <a:ext cx="1107249" cy="826592"/>
          </a:xfrm>
          <a:prstGeom prst="rect">
            <a:avLst/>
          </a:prstGeom>
          <a:noFill/>
        </p:spPr>
      </p:pic>
      <p:pic>
        <p:nvPicPr>
          <p:cNvPr id="16391" name="Picture 7" descr="C:\Users\Галия\Desktop\Фотографии\ФОТКИ\ӨМӘ\DSCN043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3861048"/>
            <a:ext cx="2520280" cy="18902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Мы благодарны старшему поколению за наше счастливое детство…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C:\Users\Галия\Desktop\Фотографии\9 мая 2010 год\9 мая 2010 год 0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3" y="1412776"/>
            <a:ext cx="2784309" cy="2088232"/>
          </a:xfrm>
          <a:prstGeom prst="rect">
            <a:avLst/>
          </a:prstGeom>
          <a:noFill/>
        </p:spPr>
      </p:pic>
      <p:pic>
        <p:nvPicPr>
          <p:cNvPr id="17411" name="Picture 3" descr="C:\Users\Галия\Desktop\Фотографии\10 класс\10 класс 0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268760"/>
            <a:ext cx="2592288" cy="1944216"/>
          </a:xfrm>
          <a:prstGeom prst="rect">
            <a:avLst/>
          </a:prstGeom>
          <a:noFill/>
        </p:spPr>
      </p:pic>
      <p:pic>
        <p:nvPicPr>
          <p:cNvPr id="17412" name="Picture 4" descr="C:\Users\Галия\Desktop\Фотографии\Фото на слайд\DSC058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08170" y="4005064"/>
            <a:ext cx="2784309" cy="2088232"/>
          </a:xfrm>
          <a:prstGeom prst="rect">
            <a:avLst/>
          </a:prstGeom>
          <a:noFill/>
        </p:spPr>
      </p:pic>
      <p:pic>
        <p:nvPicPr>
          <p:cNvPr id="17413" name="Picture 5" descr="C:\Users\Галия\Desktop\Фотографии\Фото на слайд\DSC058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5" y="4077072"/>
            <a:ext cx="2856317" cy="2142238"/>
          </a:xfrm>
          <a:prstGeom prst="rect">
            <a:avLst/>
          </a:prstGeom>
          <a:noFill/>
        </p:spPr>
      </p:pic>
      <p:pic>
        <p:nvPicPr>
          <p:cNvPr id="17414" name="Picture 6" descr="C:\Users\Галия\Desktop\Фотографии\Фото на слайд\Фото238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2708920"/>
            <a:ext cx="3105131" cy="18630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Солнце, воздух и вода – наши лучшие друзья!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Галия\Desktop\Фотографии\ФОТКИ\День Пионерии 2014\DSCN119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96752"/>
            <a:ext cx="2496740" cy="1872555"/>
          </a:xfrm>
          <a:prstGeom prst="rect">
            <a:avLst/>
          </a:prstGeom>
          <a:noFill/>
        </p:spPr>
      </p:pic>
      <p:pic>
        <p:nvPicPr>
          <p:cNvPr id="1027" name="Picture 3" descr="C:\Users\Галия\Desktop\Фотографии\ФОТКИ\День Пионерии 2014\DSCN12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674" y="1052736"/>
            <a:ext cx="2496277" cy="1872208"/>
          </a:xfrm>
          <a:prstGeom prst="rect">
            <a:avLst/>
          </a:prstGeom>
          <a:noFill/>
        </p:spPr>
      </p:pic>
      <p:pic>
        <p:nvPicPr>
          <p:cNvPr id="1028" name="Picture 4" descr="C:\Users\Галия\Desktop\Фотографии\ФОТКИ\День Пионерии 2014\DSCN12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1916832"/>
            <a:ext cx="2400267" cy="1800200"/>
          </a:xfrm>
          <a:prstGeom prst="rect">
            <a:avLst/>
          </a:prstGeom>
          <a:noFill/>
        </p:spPr>
      </p:pic>
      <p:pic>
        <p:nvPicPr>
          <p:cNvPr id="1029" name="Picture 5" descr="C:\Users\Галия\Desktop\Фотографии\ФОТКИ\День Пионерии 2014\DSCN12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284984"/>
            <a:ext cx="2688299" cy="2016224"/>
          </a:xfrm>
          <a:prstGeom prst="rect">
            <a:avLst/>
          </a:prstGeom>
          <a:noFill/>
        </p:spPr>
      </p:pic>
      <p:pic>
        <p:nvPicPr>
          <p:cNvPr id="1030" name="Picture 6" descr="C:\Users\Галия\Desktop\СОВЕТ СТАРШЕКЛАСНИКОВ\а-ну ка парни\SAM_062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4581128"/>
            <a:ext cx="2496278" cy="1872208"/>
          </a:xfrm>
          <a:prstGeom prst="rect">
            <a:avLst/>
          </a:prstGeom>
          <a:noFill/>
        </p:spPr>
      </p:pic>
      <p:pic>
        <p:nvPicPr>
          <p:cNvPr id="1031" name="Picture 7" descr="C:\Users\Галия\Desktop\Фотографии\кояшкай\кояшкай 03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2200" y="3429000"/>
            <a:ext cx="2520279" cy="18902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Без прошлого нет и настоящего…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51845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Работа в школьном музее.</a:t>
            </a:r>
          </a:p>
          <a:p>
            <a:pPr>
              <a:buNone/>
            </a:pP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Галия\Desktop\Фотографии\музейда эшлэу (ЛТО)\SDC154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974703">
            <a:off x="308829" y="2341838"/>
            <a:ext cx="2664296" cy="1998222"/>
          </a:xfrm>
          <a:prstGeom prst="rect">
            <a:avLst/>
          </a:prstGeom>
          <a:noFill/>
        </p:spPr>
      </p:pic>
      <p:pic>
        <p:nvPicPr>
          <p:cNvPr id="2051" name="Picture 3" descr="C:\Users\Галия\Desktop\Фотографии\музейда эшлэу (ЛТО)\SDC154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39" y="1196752"/>
            <a:ext cx="2496277" cy="1872208"/>
          </a:xfrm>
          <a:prstGeom prst="rect">
            <a:avLst/>
          </a:prstGeom>
          <a:noFill/>
        </p:spPr>
      </p:pic>
      <p:pic>
        <p:nvPicPr>
          <p:cNvPr id="2052" name="Picture 4" descr="C:\Users\Галия\Desktop\Фотографии\музейда эшлэу (ЛТО)\SDC155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06957">
            <a:off x="5827105" y="1993400"/>
            <a:ext cx="2839605" cy="2129704"/>
          </a:xfrm>
          <a:prstGeom prst="rect">
            <a:avLst/>
          </a:prstGeom>
          <a:noFill/>
        </p:spPr>
      </p:pic>
      <p:pic>
        <p:nvPicPr>
          <p:cNvPr id="2053" name="Picture 5" descr="C:\Users\Галия\Desktop\Фотографии\музейда эшлэу (ЛТО)\SDC155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3933056"/>
            <a:ext cx="3251853" cy="24388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Муниципальный Семинар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Иман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нуры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керсен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к</a:t>
            </a:r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үңелгә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иман нуры\CIMG499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515" y="1268760"/>
            <a:ext cx="2784309" cy="2088232"/>
          </a:xfrm>
          <a:prstGeom prst="rect">
            <a:avLst/>
          </a:prstGeom>
          <a:noFill/>
        </p:spPr>
      </p:pic>
      <p:pic>
        <p:nvPicPr>
          <p:cNvPr id="1027" name="Picture 3" descr="E:\иман нуры\CIMG49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3" y="1268760"/>
            <a:ext cx="2555776" cy="1916832"/>
          </a:xfrm>
          <a:prstGeom prst="rect">
            <a:avLst/>
          </a:prstGeom>
          <a:noFill/>
        </p:spPr>
      </p:pic>
      <p:pic>
        <p:nvPicPr>
          <p:cNvPr id="1028" name="Picture 4" descr="E:\иман нуры\CIMG50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933056"/>
            <a:ext cx="2784309" cy="2088232"/>
          </a:xfrm>
          <a:prstGeom prst="rect">
            <a:avLst/>
          </a:prstGeom>
          <a:noFill/>
        </p:spPr>
      </p:pic>
      <p:pic>
        <p:nvPicPr>
          <p:cNvPr id="1029" name="Picture 5" descr="E:\иман нуры\CIMG50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3861048"/>
            <a:ext cx="2880320" cy="2160240"/>
          </a:xfrm>
          <a:prstGeom prst="rect">
            <a:avLst/>
          </a:prstGeom>
          <a:noFill/>
        </p:spPr>
      </p:pic>
      <p:pic>
        <p:nvPicPr>
          <p:cNvPr id="1030" name="Picture 6" descr="E:\иман нуры\CIMG50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896" y="1268760"/>
            <a:ext cx="2267744" cy="1700808"/>
          </a:xfrm>
          <a:prstGeom prst="rect">
            <a:avLst/>
          </a:prstGeom>
          <a:noFill/>
        </p:spPr>
      </p:pic>
      <p:pic>
        <p:nvPicPr>
          <p:cNvPr id="1031" name="Picture 7" descr="E:\иман нуры\CIMG506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63888" y="3140968"/>
            <a:ext cx="2339752" cy="1754814"/>
          </a:xfrm>
          <a:prstGeom prst="rect">
            <a:avLst/>
          </a:prstGeom>
          <a:noFill/>
        </p:spPr>
      </p:pic>
      <p:pic>
        <p:nvPicPr>
          <p:cNvPr id="1032" name="Picture 8" descr="E:\иман нуры\CIMG509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1880" y="5013176"/>
            <a:ext cx="2267744" cy="17008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240</TotalTime>
  <Words>193</Words>
  <Application>Microsoft Office PowerPoint</Application>
  <PresentationFormat>Экран (4:3)</PresentationFormat>
  <Paragraphs>81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Муниципальное бюджетное образовательное учреждение «Маметьевская основная общеобразовательная школа» Альметьевского муниципального района республики татарстан</vt:lpstr>
      <vt:lpstr>Детское общественное объединение «Яшьлек»</vt:lpstr>
      <vt:lpstr> Совет старшеклассников МБОУ «Маметьевская ООШ» 2014-2015 учебный год </vt:lpstr>
      <vt:lpstr> Цели и задачи Совета старшеклассников: </vt:lpstr>
      <vt:lpstr>Мы любим и бережём природу родного края</vt:lpstr>
      <vt:lpstr>Мы благодарны старшему поколению за наше счастливое детство…</vt:lpstr>
      <vt:lpstr>Солнце, воздух и вода – наши лучшие друзья!</vt:lpstr>
      <vt:lpstr>Без прошлого нет и настоящего…</vt:lpstr>
      <vt:lpstr>Муниципальный Семинар «Иман нуры керсен күңелгә»</vt:lpstr>
      <vt:lpstr>Чтим традиции</vt:lpstr>
      <vt:lpstr>Умеем мы и отдыхать</vt:lpstr>
      <vt:lpstr>День самоуправления</vt:lpstr>
      <vt:lpstr>Юные друзья пожарных</vt:lpstr>
      <vt:lpstr>Гости нашей школы. </vt:lpstr>
      <vt:lpstr>Вместе мы сила!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образовательное учреждение «Маметьевская основная общеобразовательная школа» Альметьевского муниципального района республики татарстан</dc:title>
  <dc:creator>Галия</dc:creator>
  <cp:lastModifiedBy>Галия</cp:lastModifiedBy>
  <cp:revision>28</cp:revision>
  <dcterms:created xsi:type="dcterms:W3CDTF">2014-12-28T15:44:15Z</dcterms:created>
  <dcterms:modified xsi:type="dcterms:W3CDTF">2014-12-29T05:47:03Z</dcterms:modified>
</cp:coreProperties>
</file>